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jpeg>
</file>

<file path=ppt/media/image4.jpe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314700"/>
            <a:ext cx="10202605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399"/>
              </a:lnSpc>
            </a:pPr>
            <a:r>
              <a:rPr lang="en-US" sz="11999">
                <a:solidFill>
                  <a:srgbClr val="000000"/>
                </a:solidFill>
                <a:latin typeface="Fira Sans Bold"/>
              </a:rPr>
              <a:t>Folha de</a:t>
            </a:r>
          </a:p>
          <a:p>
            <a:pPr>
              <a:lnSpc>
                <a:spcPts val="14399"/>
              </a:lnSpc>
            </a:pPr>
            <a:r>
              <a:rPr lang="en-US" sz="11999">
                <a:solidFill>
                  <a:srgbClr val="000000"/>
                </a:solidFill>
                <a:latin typeface="Fira Sans Bold"/>
              </a:rPr>
              <a:t>VERIFICAÇÃO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1028700"/>
            <a:ext cx="4880448" cy="586200"/>
            <a:chOff x="0" y="0"/>
            <a:chExt cx="6507265" cy="78160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293956" y="115422"/>
              <a:ext cx="521330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19"/>
                </a:lnSpc>
                <a:spcBef>
                  <a:spcPct val="0"/>
                </a:spcBef>
              </a:pPr>
              <a:r>
                <a:rPr lang="en-US" sz="2299">
                  <a:solidFill>
                    <a:srgbClr val="000000"/>
                  </a:solidFill>
                  <a:latin typeface="Fira Sans Medium"/>
                </a:rPr>
                <a:t>Lucas Gabriel e Gabriel Piske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345997" y="2120110"/>
            <a:ext cx="7611546" cy="6591255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987" t="0" r="-14987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28700" y="3334525"/>
            <a:ext cx="7784689" cy="3618006"/>
            <a:chOff x="0" y="0"/>
            <a:chExt cx="10379585" cy="482400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0379585" cy="171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199"/>
                </a:lnSpc>
                <a:spcBef>
                  <a:spcPct val="0"/>
                </a:spcBef>
              </a:pPr>
              <a:r>
                <a:rPr lang="en-US" sz="8499" spc="-84">
                  <a:solidFill>
                    <a:srgbClr val="000000"/>
                  </a:solidFill>
                  <a:latin typeface="Fira Sans Medium"/>
                </a:rPr>
                <a:t>Definição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940049"/>
              <a:ext cx="9298793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É uma formulário planejado para coletar dados, portanto, é uma ferramenta genérica que serve como primeiro passo no início da maioria dos controles de processo ou esforços para solução de problemas.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1798163" y="5803579"/>
            <a:ext cx="7388722" cy="63986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4388041" y="43070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839887" y="1698135"/>
            <a:ext cx="7957376" cy="6890729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7730" t="0" r="-773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6647119" y="7356773"/>
            <a:ext cx="3801687" cy="3292279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3334525"/>
            <a:ext cx="7784689" cy="3618006"/>
            <a:chOff x="0" y="0"/>
            <a:chExt cx="10379585" cy="4824008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0379585" cy="171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199"/>
                </a:lnSpc>
                <a:spcBef>
                  <a:spcPct val="0"/>
                </a:spcBef>
              </a:pPr>
              <a:r>
                <a:rPr lang="en-US" sz="8499" spc="-84">
                  <a:solidFill>
                    <a:srgbClr val="000000"/>
                  </a:solidFill>
                  <a:latin typeface="Fira Sans Medium"/>
                </a:rPr>
                <a:t>Aplicação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940049"/>
              <a:ext cx="9298793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Em contextos como controle de qualidade, a folha de verificação é usada para registrar defeitos ou problemas, facilitando a identificação de padrões de falha e áreas que precisam de melhoria.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500562"/>
            <a:ext cx="10202605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>
                <a:solidFill>
                  <a:srgbClr val="000000"/>
                </a:solidFill>
                <a:latin typeface="Fira Sans Bold"/>
              </a:rPr>
              <a:t>Exemplo de uso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30618"/>
            <a:ext cx="16230600" cy="7425765"/>
          </a:xfrm>
          <a:custGeom>
            <a:avLst/>
            <a:gdLst/>
            <a:ahLst/>
            <a:cxnLst/>
            <a:rect r="r" b="b" t="t" l="l"/>
            <a:pathLst>
              <a:path h="7425765" w="16230600">
                <a:moveTo>
                  <a:pt x="0" y="0"/>
                </a:moveTo>
                <a:lnTo>
                  <a:pt x="16230600" y="0"/>
                </a:lnTo>
                <a:lnTo>
                  <a:pt x="16230600" y="7425764"/>
                </a:lnTo>
                <a:lnTo>
                  <a:pt x="0" y="74257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396201" y="3263900"/>
            <a:ext cx="11495598" cy="3692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Fira Sans"/>
              </a:rPr>
              <a:t>No caso a seguir a </a:t>
            </a:r>
            <a:r>
              <a:rPr lang="en-US" sz="3499">
                <a:solidFill>
                  <a:srgbClr val="FFFFFF"/>
                </a:solidFill>
                <a:latin typeface="Fira Sans Bold"/>
              </a:rPr>
              <a:t>folha de verificação</a:t>
            </a:r>
            <a:r>
              <a:rPr lang="en-US" sz="3499">
                <a:solidFill>
                  <a:srgbClr val="FFFFFF"/>
                </a:solidFill>
                <a:latin typeface="Fira Sans"/>
              </a:rPr>
              <a:t> está servindo para o controle das reclamações de clientes em uma determinada loja. Apresentando de forma organizada o controle da quantidade de reclamações e seus respectivos tipos, juntamente com a data em que foi realizada.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430618"/>
            <a:ext cx="16230600" cy="7425765"/>
          </a:xfrm>
          <a:custGeom>
            <a:avLst/>
            <a:gdLst/>
            <a:ahLst/>
            <a:cxnLst/>
            <a:rect r="r" b="b" t="t" l="l"/>
            <a:pathLst>
              <a:path h="7425765" w="16230600">
                <a:moveTo>
                  <a:pt x="0" y="0"/>
                </a:moveTo>
                <a:lnTo>
                  <a:pt x="16230600" y="0"/>
                </a:lnTo>
                <a:lnTo>
                  <a:pt x="16230600" y="7425764"/>
                </a:lnTo>
                <a:lnTo>
                  <a:pt x="0" y="74257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A18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42698" y="3579495"/>
            <a:ext cx="10202605" cy="3280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9"/>
              </a:lnSpc>
            </a:pPr>
            <a:r>
              <a:rPr lang="en-US" sz="11999">
                <a:solidFill>
                  <a:srgbClr val="FFFFFF"/>
                </a:solidFill>
                <a:latin typeface="Fira Sans Bold"/>
              </a:rPr>
              <a:t>Thanks</a:t>
            </a:r>
          </a:p>
          <a:p>
            <a:pPr algn="ctr">
              <a:lnSpc>
                <a:spcPts val="12719"/>
              </a:lnSpc>
            </a:pPr>
            <a:r>
              <a:rPr lang="en-US" sz="11999">
                <a:solidFill>
                  <a:srgbClr val="FFFFFF"/>
                </a:solidFill>
                <a:latin typeface="Fira Sans Bold"/>
              </a:rPr>
              <a:t>for watching!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DAF7AwGB7DA</dc:identifier>
  <dcterms:modified xsi:type="dcterms:W3CDTF">2011-08-01T06:04:30Z</dcterms:modified>
  <cp:revision>1</cp:revision>
  <dc:title>FOLHA DE VERIFICAÇÃO</dc:title>
</cp:coreProperties>
</file>

<file path=docProps/thumbnail.jpeg>
</file>